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58" r:id="rId5"/>
    <p:sldId id="28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1" r:id="rId21"/>
    <p:sldId id="266" r:id="rId22"/>
    <p:sldId id="267" r:id="rId23"/>
    <p:sldId id="268" r:id="rId24"/>
    <p:sldId id="269" r:id="rId25"/>
    <p:sldId id="280" r:id="rId26"/>
    <p:sldId id="277" r:id="rId27"/>
    <p:sldId id="278" r:id="rId28"/>
    <p:sldId id="279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107DF-BBAA-479A-985B-7BD44666B06D}" v="361" dt="2021-09-29T03:24:16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호 성" userId="a2390c6b-7de6-4db2-ba7f-994878b5bf8b" providerId="ADAL" clId="{1EA107DF-BBAA-479A-985B-7BD44666B06D}"/>
    <pc:docChg chg="undo custSel addSld modSld sldOrd">
      <pc:chgData name="건호 성" userId="a2390c6b-7de6-4db2-ba7f-994878b5bf8b" providerId="ADAL" clId="{1EA107DF-BBAA-479A-985B-7BD44666B06D}" dt="2021-09-29T03:24:18.178" v="4325" actId="6549"/>
      <pc:docMkLst>
        <pc:docMk/>
      </pc:docMkLst>
      <pc:sldChg chg="addSp delSp modSp mod modMedia setBg addAnim delAnim">
        <pc:chgData name="건호 성" userId="a2390c6b-7de6-4db2-ba7f-994878b5bf8b" providerId="ADAL" clId="{1EA107DF-BBAA-479A-985B-7BD44666B06D}" dt="2021-09-29T02:39:00.543" v="675" actId="1076"/>
        <pc:sldMkLst>
          <pc:docMk/>
          <pc:sldMk cId="2830053927" sldId="256"/>
        </pc:sldMkLst>
        <pc:spChg chg="mod ord">
          <ac:chgData name="건호 성" userId="a2390c6b-7de6-4db2-ba7f-994878b5bf8b" providerId="ADAL" clId="{1EA107DF-BBAA-479A-985B-7BD44666B06D}" dt="2021-09-29T02:38:51.701" v="672" actId="1076"/>
          <ac:spMkLst>
            <pc:docMk/>
            <pc:sldMk cId="2830053927" sldId="256"/>
            <ac:spMk id="2" creationId="{6C201703-BC3A-4D13-BBFE-D78410FF6ACC}"/>
          </ac:spMkLst>
        </pc:spChg>
        <pc:spChg chg="mod">
          <ac:chgData name="건호 성" userId="a2390c6b-7de6-4db2-ba7f-994878b5bf8b" providerId="ADAL" clId="{1EA107DF-BBAA-479A-985B-7BD44666B06D}" dt="2021-09-29T02:39:00.543" v="675" actId="1076"/>
          <ac:spMkLst>
            <pc:docMk/>
            <pc:sldMk cId="2830053927" sldId="256"/>
            <ac:spMk id="3" creationId="{4C8EF5DD-6EC9-40A7-8A7A-2E8B327D5B19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8" creationId="{88294908-8B00-4F58-BBBA-20F71A40AA9E}"/>
          </ac:spMkLst>
        </pc:spChg>
        <pc:spChg chg="add del">
          <ac:chgData name="건호 성" userId="a2390c6b-7de6-4db2-ba7f-994878b5bf8b" providerId="ADAL" clId="{1EA107DF-BBAA-479A-985B-7BD44666B06D}" dt="2021-09-29T02:38:39.837" v="667" actId="26606"/>
          <ac:spMkLst>
            <pc:docMk/>
            <pc:sldMk cId="2830053927" sldId="256"/>
            <ac:spMk id="9" creationId="{C1DD1A8A-57D5-4A81-AD04-532B043C5611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10" creationId="{4364C879-1404-4203-8E9D-CC5DE0A621A2}"/>
          </ac:spMkLst>
        </pc:spChg>
        <pc:spChg chg="add del">
          <ac:chgData name="건호 성" userId="a2390c6b-7de6-4db2-ba7f-994878b5bf8b" providerId="ADAL" clId="{1EA107DF-BBAA-479A-985B-7BD44666B06D}" dt="2021-09-29T02:38:39.837" v="667" actId="26606"/>
          <ac:spMkLst>
            <pc:docMk/>
            <pc:sldMk cId="2830053927" sldId="256"/>
            <ac:spMk id="11" creationId="{007891EC-4501-44ED-A8C8-B11B6DB767AB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12" creationId="{84617302-4B0D-4351-A6BB-6F0930D943AC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14" creationId="{DA2C7802-C2E0-4218-8F89-8DD7CCD2CD1C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16" creationId="{A6D7111A-21E5-4EE9-8A78-10E5530F0116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18" creationId="{A3969E80-A77B-49FC-9122-D89AFD5EE118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20" creationId="{1849CA57-76BD-4CF2-80BA-D7A46A01B7B1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22" creationId="{35E9085E-E730-4768-83D4-6CB7E9897153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24" creationId="{973272FE-A474-4CAE-8CA2-BCC8B476C3F4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26" creationId="{E07981EA-05A6-437C-88D7-B377B92B031D}"/>
          </ac:spMkLst>
        </pc:spChg>
        <pc:spChg chg="add">
          <ac:chgData name="건호 성" userId="a2390c6b-7de6-4db2-ba7f-994878b5bf8b" providerId="ADAL" clId="{1EA107DF-BBAA-479A-985B-7BD44666B06D}" dt="2021-09-29T02:38:39.853" v="668" actId="26606"/>
          <ac:spMkLst>
            <pc:docMk/>
            <pc:sldMk cId="2830053927" sldId="256"/>
            <ac:spMk id="28" creationId="{15E3C750-986E-4769-B1AE-49289FBEE757}"/>
          </ac:spMkLst>
        </pc:spChg>
        <pc:picChg chg="add del mod">
          <ac:chgData name="건호 성" userId="a2390c6b-7de6-4db2-ba7f-994878b5bf8b" providerId="ADAL" clId="{1EA107DF-BBAA-479A-985B-7BD44666B06D}" dt="2021-09-29T02:38:39.837" v="667" actId="26606"/>
          <ac:picMkLst>
            <pc:docMk/>
            <pc:sldMk cId="2830053927" sldId="256"/>
            <ac:picMk id="5" creationId="{8E0C6F00-2F8E-415F-B2F6-AE2B5FACEDB8}"/>
          </ac:picMkLst>
        </pc:picChg>
      </pc:sldChg>
      <pc:sldChg chg="addSp modSp mod">
        <pc:chgData name="건호 성" userId="a2390c6b-7de6-4db2-ba7f-994878b5bf8b" providerId="ADAL" clId="{1EA107DF-BBAA-479A-985B-7BD44666B06D}" dt="2021-09-29T03:14:13.139" v="3753" actId="1076"/>
        <pc:sldMkLst>
          <pc:docMk/>
          <pc:sldMk cId="857291360" sldId="257"/>
        </pc:sldMkLst>
        <pc:spChg chg="add mod">
          <ac:chgData name="건호 성" userId="a2390c6b-7de6-4db2-ba7f-994878b5bf8b" providerId="ADAL" clId="{1EA107DF-BBAA-479A-985B-7BD44666B06D}" dt="2021-09-29T03:14:13.139" v="3753" actId="1076"/>
          <ac:spMkLst>
            <pc:docMk/>
            <pc:sldMk cId="857291360" sldId="257"/>
            <ac:spMk id="4" creationId="{CA08C3D7-FE6B-4836-A241-1C041AC778B1}"/>
          </ac:spMkLst>
        </pc:spChg>
        <pc:picChg chg="add mod">
          <ac:chgData name="건호 성" userId="a2390c6b-7de6-4db2-ba7f-994878b5bf8b" providerId="ADAL" clId="{1EA107DF-BBAA-479A-985B-7BD44666B06D}" dt="2021-09-29T02:28:06.733" v="89" actId="1076"/>
          <ac:picMkLst>
            <pc:docMk/>
            <pc:sldMk cId="857291360" sldId="257"/>
            <ac:picMk id="3" creationId="{B3136AE0-50F4-4CF9-AF2B-459382FD5EE3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4:16.139" v="3754" actId="1076"/>
        <pc:sldMkLst>
          <pc:docMk/>
          <pc:sldMk cId="2106501364" sldId="258"/>
        </pc:sldMkLst>
        <pc:spChg chg="add mod">
          <ac:chgData name="건호 성" userId="a2390c6b-7de6-4db2-ba7f-994878b5bf8b" providerId="ADAL" clId="{1EA107DF-BBAA-479A-985B-7BD44666B06D}" dt="2021-09-29T03:14:16.139" v="3754" actId="1076"/>
          <ac:spMkLst>
            <pc:docMk/>
            <pc:sldMk cId="2106501364" sldId="258"/>
            <ac:spMk id="4" creationId="{580BED61-485E-4588-97CF-F83144D26CD4}"/>
          </ac:spMkLst>
        </pc:spChg>
        <pc:picChg chg="add">
          <ac:chgData name="건호 성" userId="a2390c6b-7de6-4db2-ba7f-994878b5bf8b" providerId="ADAL" clId="{1EA107DF-BBAA-479A-985B-7BD44666B06D}" dt="2021-09-29T02:28:52.405" v="92" actId="22"/>
          <ac:picMkLst>
            <pc:docMk/>
            <pc:sldMk cId="2106501364" sldId="258"/>
            <ac:picMk id="3" creationId="{175318BF-C8A8-45AB-8E62-E7733521F730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3:57.651" v="3750" actId="13822"/>
        <pc:sldMkLst>
          <pc:docMk/>
          <pc:sldMk cId="469672361" sldId="259"/>
        </pc:sldMkLst>
        <pc:spChg chg="add mod">
          <ac:chgData name="건호 성" userId="a2390c6b-7de6-4db2-ba7f-994878b5bf8b" providerId="ADAL" clId="{1EA107DF-BBAA-479A-985B-7BD44666B06D}" dt="2021-09-29T03:13:57.651" v="3750" actId="13822"/>
          <ac:spMkLst>
            <pc:docMk/>
            <pc:sldMk cId="469672361" sldId="259"/>
            <ac:spMk id="4" creationId="{53679DD7-1851-4376-AB9E-9E091FCC5292}"/>
          </ac:spMkLst>
        </pc:spChg>
        <pc:picChg chg="add">
          <ac:chgData name="건호 성" userId="a2390c6b-7de6-4db2-ba7f-994878b5bf8b" providerId="ADAL" clId="{1EA107DF-BBAA-479A-985B-7BD44666B06D}" dt="2021-09-29T02:30:37.728" v="129" actId="22"/>
          <ac:picMkLst>
            <pc:docMk/>
            <pc:sldMk cId="469672361" sldId="259"/>
            <ac:picMk id="3" creationId="{B3013157-3068-4994-9551-76D4D71C8603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3:48.470" v="3749" actId="13822"/>
        <pc:sldMkLst>
          <pc:docMk/>
          <pc:sldMk cId="5152349" sldId="260"/>
        </pc:sldMkLst>
        <pc:spChg chg="add mod">
          <ac:chgData name="건호 성" userId="a2390c6b-7de6-4db2-ba7f-994878b5bf8b" providerId="ADAL" clId="{1EA107DF-BBAA-479A-985B-7BD44666B06D}" dt="2021-09-29T03:13:48.470" v="3749" actId="13822"/>
          <ac:spMkLst>
            <pc:docMk/>
            <pc:sldMk cId="5152349" sldId="260"/>
            <ac:spMk id="4" creationId="{CA44F257-9578-4F71-8F74-037612779B9F}"/>
          </ac:spMkLst>
        </pc:spChg>
        <pc:picChg chg="add">
          <ac:chgData name="건호 성" userId="a2390c6b-7de6-4db2-ba7f-994878b5bf8b" providerId="ADAL" clId="{1EA107DF-BBAA-479A-985B-7BD44666B06D}" dt="2021-09-29T02:31:47.912" v="188" actId="22"/>
          <ac:picMkLst>
            <pc:docMk/>
            <pc:sldMk cId="5152349" sldId="260"/>
            <ac:picMk id="3" creationId="{79AF24FA-C7FC-40E0-AA7A-E04B9D194B02}"/>
          </ac:picMkLst>
        </pc:picChg>
      </pc:sldChg>
      <pc:sldChg chg="addSp delSp modSp new mod">
        <pc:chgData name="건호 성" userId="a2390c6b-7de6-4db2-ba7f-994878b5bf8b" providerId="ADAL" clId="{1EA107DF-BBAA-479A-985B-7BD44666B06D}" dt="2021-09-29T03:13:39.448" v="3748" actId="13822"/>
        <pc:sldMkLst>
          <pc:docMk/>
          <pc:sldMk cId="3877337377" sldId="261"/>
        </pc:sldMkLst>
        <pc:spChg chg="add del">
          <ac:chgData name="건호 성" userId="a2390c6b-7de6-4db2-ba7f-994878b5bf8b" providerId="ADAL" clId="{1EA107DF-BBAA-479A-985B-7BD44666B06D}" dt="2021-09-29T02:33:19.281" v="310" actId="478"/>
          <ac:spMkLst>
            <pc:docMk/>
            <pc:sldMk cId="3877337377" sldId="261"/>
            <ac:spMk id="4" creationId="{A671FAA4-816A-476E-A678-D0B6F0003671}"/>
          </ac:spMkLst>
        </pc:spChg>
        <pc:spChg chg="add mod">
          <ac:chgData name="건호 성" userId="a2390c6b-7de6-4db2-ba7f-994878b5bf8b" providerId="ADAL" clId="{1EA107DF-BBAA-479A-985B-7BD44666B06D}" dt="2021-09-29T03:13:39.448" v="3748" actId="13822"/>
          <ac:spMkLst>
            <pc:docMk/>
            <pc:sldMk cId="3877337377" sldId="261"/>
            <ac:spMk id="7" creationId="{2DA944BC-212C-41D5-9212-47717E46DE23}"/>
          </ac:spMkLst>
        </pc:spChg>
        <pc:picChg chg="add del">
          <ac:chgData name="건호 성" userId="a2390c6b-7de6-4db2-ba7f-994878b5bf8b" providerId="ADAL" clId="{1EA107DF-BBAA-479A-985B-7BD44666B06D}" dt="2021-09-29T02:33:22.251" v="311" actId="478"/>
          <ac:picMkLst>
            <pc:docMk/>
            <pc:sldMk cId="3877337377" sldId="261"/>
            <ac:picMk id="3" creationId="{DC3E726B-3C80-4EF2-A65A-188184167CB6}"/>
          </ac:picMkLst>
        </pc:picChg>
        <pc:picChg chg="add">
          <ac:chgData name="건호 성" userId="a2390c6b-7de6-4db2-ba7f-994878b5bf8b" providerId="ADAL" clId="{1EA107DF-BBAA-479A-985B-7BD44666B06D}" dt="2021-09-29T02:33:35.940" v="312" actId="22"/>
          <ac:picMkLst>
            <pc:docMk/>
            <pc:sldMk cId="3877337377" sldId="261"/>
            <ac:picMk id="6" creationId="{A9AF3D27-C526-4C28-8922-334BC87D79A6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3:30.266" v="3747" actId="1076"/>
        <pc:sldMkLst>
          <pc:docMk/>
          <pc:sldMk cId="2314784239" sldId="262"/>
        </pc:sldMkLst>
        <pc:spChg chg="add mod">
          <ac:chgData name="건호 성" userId="a2390c6b-7de6-4db2-ba7f-994878b5bf8b" providerId="ADAL" clId="{1EA107DF-BBAA-479A-985B-7BD44666B06D}" dt="2021-09-29T03:13:30.266" v="3747" actId="1076"/>
          <ac:spMkLst>
            <pc:docMk/>
            <pc:sldMk cId="2314784239" sldId="262"/>
            <ac:spMk id="4" creationId="{834C149D-F7E6-4BD4-B78D-25B910442EDD}"/>
          </ac:spMkLst>
        </pc:spChg>
        <pc:picChg chg="add">
          <ac:chgData name="건호 성" userId="a2390c6b-7de6-4db2-ba7f-994878b5bf8b" providerId="ADAL" clId="{1EA107DF-BBAA-479A-985B-7BD44666B06D}" dt="2021-09-29T02:35:41.645" v="499" actId="22"/>
          <ac:picMkLst>
            <pc:docMk/>
            <pc:sldMk cId="2314784239" sldId="262"/>
            <ac:picMk id="3" creationId="{A1EB48A9-BD56-4FD8-9221-0A32AB74CF00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3:22.661" v="3745" actId="1076"/>
        <pc:sldMkLst>
          <pc:docMk/>
          <pc:sldMk cId="981784105" sldId="263"/>
        </pc:sldMkLst>
        <pc:spChg chg="add mod">
          <ac:chgData name="건호 성" userId="a2390c6b-7de6-4db2-ba7f-994878b5bf8b" providerId="ADAL" clId="{1EA107DF-BBAA-479A-985B-7BD44666B06D}" dt="2021-09-29T03:13:22.661" v="3745" actId="1076"/>
          <ac:spMkLst>
            <pc:docMk/>
            <pc:sldMk cId="981784105" sldId="263"/>
            <ac:spMk id="4" creationId="{07D5D792-BC66-45AA-99B6-FFF3A688041E}"/>
          </ac:spMkLst>
        </pc:spChg>
        <pc:picChg chg="add">
          <ac:chgData name="건호 성" userId="a2390c6b-7de6-4db2-ba7f-994878b5bf8b" providerId="ADAL" clId="{1EA107DF-BBAA-479A-985B-7BD44666B06D}" dt="2021-09-29T02:38:15.921" v="663" actId="22"/>
          <ac:picMkLst>
            <pc:docMk/>
            <pc:sldMk cId="981784105" sldId="263"/>
            <ac:picMk id="3" creationId="{7E5D76FE-31AF-4AB7-82C4-95CFE83D38A9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3:10.022" v="3743" actId="1076"/>
        <pc:sldMkLst>
          <pc:docMk/>
          <pc:sldMk cId="2232576227" sldId="264"/>
        </pc:sldMkLst>
        <pc:spChg chg="add mod">
          <ac:chgData name="건호 성" userId="a2390c6b-7de6-4db2-ba7f-994878b5bf8b" providerId="ADAL" clId="{1EA107DF-BBAA-479A-985B-7BD44666B06D}" dt="2021-09-29T03:13:10.022" v="3743" actId="1076"/>
          <ac:spMkLst>
            <pc:docMk/>
            <pc:sldMk cId="2232576227" sldId="264"/>
            <ac:spMk id="4" creationId="{AA089265-73B9-4390-9A2A-0D13A10CBD82}"/>
          </ac:spMkLst>
        </pc:spChg>
        <pc:picChg chg="add">
          <ac:chgData name="건호 성" userId="a2390c6b-7de6-4db2-ba7f-994878b5bf8b" providerId="ADAL" clId="{1EA107DF-BBAA-479A-985B-7BD44666B06D}" dt="2021-09-29T02:41:25.291" v="858" actId="22"/>
          <ac:picMkLst>
            <pc:docMk/>
            <pc:sldMk cId="2232576227" sldId="264"/>
            <ac:picMk id="3" creationId="{EEFAA1D2-2CB6-4983-A0B8-9D5311A7DDE4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3:00.854" v="3741" actId="1076"/>
        <pc:sldMkLst>
          <pc:docMk/>
          <pc:sldMk cId="1508534748" sldId="265"/>
        </pc:sldMkLst>
        <pc:spChg chg="add mod">
          <ac:chgData name="건호 성" userId="a2390c6b-7de6-4db2-ba7f-994878b5bf8b" providerId="ADAL" clId="{1EA107DF-BBAA-479A-985B-7BD44666B06D}" dt="2021-09-29T03:13:00.854" v="3741" actId="1076"/>
          <ac:spMkLst>
            <pc:docMk/>
            <pc:sldMk cId="1508534748" sldId="265"/>
            <ac:spMk id="4" creationId="{FD061504-C7DD-40F8-B1E7-AB06FB8EC7A5}"/>
          </ac:spMkLst>
        </pc:spChg>
        <pc:picChg chg="add mod">
          <ac:chgData name="건호 성" userId="a2390c6b-7de6-4db2-ba7f-994878b5bf8b" providerId="ADAL" clId="{1EA107DF-BBAA-479A-985B-7BD44666B06D}" dt="2021-09-29T02:49:17.157" v="1349" actId="1076"/>
          <ac:picMkLst>
            <pc:docMk/>
            <pc:sldMk cId="1508534748" sldId="265"/>
            <ac:picMk id="3" creationId="{1678FA24-C552-4853-8AC0-F5D6DFE3766D}"/>
          </ac:picMkLst>
        </pc:picChg>
      </pc:sldChg>
      <pc:sldChg chg="addSp modSp new mod ord">
        <pc:chgData name="건호 성" userId="a2390c6b-7de6-4db2-ba7f-994878b5bf8b" providerId="ADAL" clId="{1EA107DF-BBAA-479A-985B-7BD44666B06D}" dt="2021-09-29T03:22:44.522" v="4220"/>
        <pc:sldMkLst>
          <pc:docMk/>
          <pc:sldMk cId="708723322" sldId="266"/>
        </pc:sldMkLst>
        <pc:spChg chg="add mod">
          <ac:chgData name="건호 성" userId="a2390c6b-7de6-4db2-ba7f-994878b5bf8b" providerId="ADAL" clId="{1EA107DF-BBAA-479A-985B-7BD44666B06D}" dt="2021-09-29T03:12:50.380" v="3739" actId="13822"/>
          <ac:spMkLst>
            <pc:docMk/>
            <pc:sldMk cId="708723322" sldId="266"/>
            <ac:spMk id="4" creationId="{219DDCE1-8A1D-409E-942E-3A9DA3011455}"/>
          </ac:spMkLst>
        </pc:spChg>
        <pc:picChg chg="add mod">
          <ac:chgData name="건호 성" userId="a2390c6b-7de6-4db2-ba7f-994878b5bf8b" providerId="ADAL" clId="{1EA107DF-BBAA-479A-985B-7BD44666B06D}" dt="2021-09-29T02:50:53.842" v="1440" actId="1076"/>
          <ac:picMkLst>
            <pc:docMk/>
            <pc:sldMk cId="708723322" sldId="266"/>
            <ac:picMk id="3" creationId="{C8CA01AA-F2F2-491E-81CD-9C8A1706EF42}"/>
          </ac:picMkLst>
        </pc:picChg>
      </pc:sldChg>
      <pc:sldChg chg="addSp modSp new mod ord">
        <pc:chgData name="건호 성" userId="a2390c6b-7de6-4db2-ba7f-994878b5bf8b" providerId="ADAL" clId="{1EA107DF-BBAA-479A-985B-7BD44666B06D}" dt="2021-09-29T03:22:44.522" v="4220"/>
        <pc:sldMkLst>
          <pc:docMk/>
          <pc:sldMk cId="1471949299" sldId="267"/>
        </pc:sldMkLst>
        <pc:spChg chg="add mod">
          <ac:chgData name="건호 성" userId="a2390c6b-7de6-4db2-ba7f-994878b5bf8b" providerId="ADAL" clId="{1EA107DF-BBAA-479A-985B-7BD44666B06D}" dt="2021-09-29T03:12:43.203" v="3738" actId="1076"/>
          <ac:spMkLst>
            <pc:docMk/>
            <pc:sldMk cId="1471949299" sldId="267"/>
            <ac:spMk id="4" creationId="{6DFA00F3-26CF-4BAF-9F6D-79CDD9C93BC9}"/>
          </ac:spMkLst>
        </pc:spChg>
        <pc:picChg chg="add">
          <ac:chgData name="건호 성" userId="a2390c6b-7de6-4db2-ba7f-994878b5bf8b" providerId="ADAL" clId="{1EA107DF-BBAA-479A-985B-7BD44666B06D}" dt="2021-09-29T02:53:31.230" v="1962" actId="22"/>
          <ac:picMkLst>
            <pc:docMk/>
            <pc:sldMk cId="1471949299" sldId="267"/>
            <ac:picMk id="3" creationId="{1364C39F-FE30-416E-B8F4-394B98857408}"/>
          </ac:picMkLst>
        </pc:picChg>
      </pc:sldChg>
      <pc:sldChg chg="addSp modSp new mod ord">
        <pc:chgData name="건호 성" userId="a2390c6b-7de6-4db2-ba7f-994878b5bf8b" providerId="ADAL" clId="{1EA107DF-BBAA-479A-985B-7BD44666B06D}" dt="2021-09-29T03:22:44.522" v="4220"/>
        <pc:sldMkLst>
          <pc:docMk/>
          <pc:sldMk cId="2617770887" sldId="268"/>
        </pc:sldMkLst>
        <pc:spChg chg="add mod">
          <ac:chgData name="건호 성" userId="a2390c6b-7de6-4db2-ba7f-994878b5bf8b" providerId="ADAL" clId="{1EA107DF-BBAA-479A-985B-7BD44666B06D}" dt="2021-09-29T03:12:34.712" v="3736" actId="1076"/>
          <ac:spMkLst>
            <pc:docMk/>
            <pc:sldMk cId="2617770887" sldId="268"/>
            <ac:spMk id="4" creationId="{A72219B7-DFC6-4EF1-81F3-C01B0ED54127}"/>
          </ac:spMkLst>
        </pc:spChg>
        <pc:picChg chg="add">
          <ac:chgData name="건호 성" userId="a2390c6b-7de6-4db2-ba7f-994878b5bf8b" providerId="ADAL" clId="{1EA107DF-BBAA-479A-985B-7BD44666B06D}" dt="2021-09-29T02:55:05.447" v="2172" actId="22"/>
          <ac:picMkLst>
            <pc:docMk/>
            <pc:sldMk cId="2617770887" sldId="268"/>
            <ac:picMk id="3" creationId="{E0AE8CED-48AE-4F32-AE2A-F9EFF098D37A}"/>
          </ac:picMkLst>
        </pc:picChg>
      </pc:sldChg>
      <pc:sldChg chg="addSp delSp modSp new mod ord setBg">
        <pc:chgData name="건호 성" userId="a2390c6b-7de6-4db2-ba7f-994878b5bf8b" providerId="ADAL" clId="{1EA107DF-BBAA-479A-985B-7BD44666B06D}" dt="2021-09-29T03:22:44.522" v="4220"/>
        <pc:sldMkLst>
          <pc:docMk/>
          <pc:sldMk cId="2814335922" sldId="269"/>
        </pc:sldMkLst>
        <pc:spChg chg="add del">
          <ac:chgData name="건호 성" userId="a2390c6b-7de6-4db2-ba7f-994878b5bf8b" providerId="ADAL" clId="{1EA107DF-BBAA-479A-985B-7BD44666B06D}" dt="2021-09-29T02:58:45.043" v="2240" actId="26606"/>
          <ac:spMkLst>
            <pc:docMk/>
            <pc:sldMk cId="2814335922" sldId="269"/>
            <ac:spMk id="9" creationId="{11BE3FA7-0D70-4431-814F-D8C40576EA93}"/>
          </ac:spMkLst>
        </pc:spChg>
        <pc:spChg chg="add del">
          <ac:chgData name="건호 성" userId="a2390c6b-7de6-4db2-ba7f-994878b5bf8b" providerId="ADAL" clId="{1EA107DF-BBAA-479A-985B-7BD44666B06D}" dt="2021-09-29T02:58:48.706" v="2242" actId="26606"/>
          <ac:spMkLst>
            <pc:docMk/>
            <pc:sldMk cId="2814335922" sldId="269"/>
            <ac:spMk id="11" creationId="{5F9CFCE6-877F-4858-B8BD-2C52CA8AFBC4}"/>
          </ac:spMkLst>
        </pc:spChg>
        <pc:spChg chg="add del">
          <ac:chgData name="건호 성" userId="a2390c6b-7de6-4db2-ba7f-994878b5bf8b" providerId="ADAL" clId="{1EA107DF-BBAA-479A-985B-7BD44666B06D}" dt="2021-09-29T02:58:42.193" v="2236" actId="26606"/>
          <ac:spMkLst>
            <pc:docMk/>
            <pc:sldMk cId="2814335922" sldId="269"/>
            <ac:spMk id="12" creationId="{11BE3FA7-0D70-4431-814F-D8C40576EA93}"/>
          </ac:spMkLst>
        </pc:spChg>
        <pc:spChg chg="add del">
          <ac:chgData name="건호 성" userId="a2390c6b-7de6-4db2-ba7f-994878b5bf8b" providerId="ADAL" clId="{1EA107DF-BBAA-479A-985B-7BD44666B06D}" dt="2021-09-29T02:58:48.706" v="2242" actId="26606"/>
          <ac:spMkLst>
            <pc:docMk/>
            <pc:sldMk cId="2814335922" sldId="269"/>
            <ac:spMk id="14" creationId="{8213F8A0-12AE-4514-8372-0DD766EC28EE}"/>
          </ac:spMkLst>
        </pc:spChg>
        <pc:spChg chg="add mod">
          <ac:chgData name="건호 성" userId="a2390c6b-7de6-4db2-ba7f-994878b5bf8b" providerId="ADAL" clId="{1EA107DF-BBAA-479A-985B-7BD44666B06D}" dt="2021-09-29T03:12:24.356" v="3734" actId="1076"/>
          <ac:spMkLst>
            <pc:docMk/>
            <pc:sldMk cId="2814335922" sldId="269"/>
            <ac:spMk id="15" creationId="{19FFCA01-47A5-452A-AB97-66AFFF9DAC3B}"/>
          </ac:spMkLst>
        </pc:spChg>
        <pc:spChg chg="add del">
          <ac:chgData name="건호 성" userId="a2390c6b-7de6-4db2-ba7f-994878b5bf8b" providerId="ADAL" clId="{1EA107DF-BBAA-479A-985B-7BD44666B06D}" dt="2021-09-29T02:58:48.706" v="2242" actId="26606"/>
          <ac:spMkLst>
            <pc:docMk/>
            <pc:sldMk cId="2814335922" sldId="269"/>
            <ac:spMk id="16" creationId="{9EFF17D4-9A8C-4CE5-B096-D8CCD4400437}"/>
          </ac:spMkLst>
        </pc:spChg>
        <pc:spChg chg="add">
          <ac:chgData name="건호 성" userId="a2390c6b-7de6-4db2-ba7f-994878b5bf8b" providerId="ADAL" clId="{1EA107DF-BBAA-479A-985B-7BD44666B06D}" dt="2021-09-29T02:58:48.708" v="2243" actId="26606"/>
          <ac:spMkLst>
            <pc:docMk/>
            <pc:sldMk cId="2814335922" sldId="269"/>
            <ac:spMk id="18" creationId="{11BE3FA7-0D70-4431-814F-D8C40576EA93}"/>
          </ac:spMkLst>
        </pc:spChg>
        <pc:picChg chg="add del">
          <ac:chgData name="건호 성" userId="a2390c6b-7de6-4db2-ba7f-994878b5bf8b" providerId="ADAL" clId="{1EA107DF-BBAA-479A-985B-7BD44666B06D}" dt="2021-09-29T02:55:33.719" v="2229" actId="22"/>
          <ac:picMkLst>
            <pc:docMk/>
            <pc:sldMk cId="2814335922" sldId="269"/>
            <ac:picMk id="3" creationId="{374EE59C-07B4-4419-B66D-AB98D8829F48}"/>
          </ac:picMkLst>
        </pc:picChg>
        <pc:picChg chg="add mod ord">
          <ac:chgData name="건호 성" userId="a2390c6b-7de6-4db2-ba7f-994878b5bf8b" providerId="ADAL" clId="{1EA107DF-BBAA-479A-985B-7BD44666B06D}" dt="2021-09-29T02:59:10.216" v="2249" actId="1076"/>
          <ac:picMkLst>
            <pc:docMk/>
            <pc:sldMk cId="2814335922" sldId="269"/>
            <ac:picMk id="5" creationId="{F9B5C1E2-9A44-415B-BAD5-81ABDEA8DE46}"/>
          </ac:picMkLst>
        </pc:picChg>
        <pc:picChg chg="add mod">
          <ac:chgData name="건호 성" userId="a2390c6b-7de6-4db2-ba7f-994878b5bf8b" providerId="ADAL" clId="{1EA107DF-BBAA-479A-985B-7BD44666B06D}" dt="2021-09-29T02:59:14.827" v="2250" actId="1076"/>
          <ac:picMkLst>
            <pc:docMk/>
            <pc:sldMk cId="2814335922" sldId="269"/>
            <ac:picMk id="7" creationId="{3E613C12-82B1-4E2A-9F6A-BE3002DED016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2:08.690" v="3732" actId="1076"/>
        <pc:sldMkLst>
          <pc:docMk/>
          <pc:sldMk cId="883299946" sldId="270"/>
        </pc:sldMkLst>
        <pc:spChg chg="add mod">
          <ac:chgData name="건호 성" userId="a2390c6b-7de6-4db2-ba7f-994878b5bf8b" providerId="ADAL" clId="{1EA107DF-BBAA-479A-985B-7BD44666B06D}" dt="2021-09-29T03:12:08.690" v="3732" actId="1076"/>
          <ac:spMkLst>
            <pc:docMk/>
            <pc:sldMk cId="883299946" sldId="270"/>
            <ac:spMk id="4" creationId="{172A86E8-2874-4861-BA5D-0A0D72C24ECC}"/>
          </ac:spMkLst>
        </pc:spChg>
        <pc:picChg chg="add">
          <ac:chgData name="건호 성" userId="a2390c6b-7de6-4db2-ba7f-994878b5bf8b" providerId="ADAL" clId="{1EA107DF-BBAA-479A-985B-7BD44666B06D}" dt="2021-09-29T03:00:50.620" v="2481" actId="22"/>
          <ac:picMkLst>
            <pc:docMk/>
            <pc:sldMk cId="883299946" sldId="270"/>
            <ac:picMk id="3" creationId="{474EF9DB-AFA9-4F3F-9E7C-046FCCE80C98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1:57.166" v="3730" actId="1076"/>
        <pc:sldMkLst>
          <pc:docMk/>
          <pc:sldMk cId="154209636" sldId="271"/>
        </pc:sldMkLst>
        <pc:spChg chg="add mod">
          <ac:chgData name="건호 성" userId="a2390c6b-7de6-4db2-ba7f-994878b5bf8b" providerId="ADAL" clId="{1EA107DF-BBAA-479A-985B-7BD44666B06D}" dt="2021-09-29T03:11:57.166" v="3730" actId="1076"/>
          <ac:spMkLst>
            <pc:docMk/>
            <pc:sldMk cId="154209636" sldId="271"/>
            <ac:spMk id="4" creationId="{5E916103-4876-40D5-8DA1-DE61AC2D85AC}"/>
          </ac:spMkLst>
        </pc:spChg>
        <pc:picChg chg="add">
          <ac:chgData name="건호 성" userId="a2390c6b-7de6-4db2-ba7f-994878b5bf8b" providerId="ADAL" clId="{1EA107DF-BBAA-479A-985B-7BD44666B06D}" dt="2021-09-29T03:02:13.474" v="2654" actId="22"/>
          <ac:picMkLst>
            <pc:docMk/>
            <pc:sldMk cId="154209636" sldId="271"/>
            <ac:picMk id="3" creationId="{656FCD35-EB61-4D1E-A16C-E6A592D5A503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1:48.034" v="3728" actId="1076"/>
        <pc:sldMkLst>
          <pc:docMk/>
          <pc:sldMk cId="580053778" sldId="272"/>
        </pc:sldMkLst>
        <pc:spChg chg="add mod">
          <ac:chgData name="건호 성" userId="a2390c6b-7de6-4db2-ba7f-994878b5bf8b" providerId="ADAL" clId="{1EA107DF-BBAA-479A-985B-7BD44666B06D}" dt="2021-09-29T03:11:48.034" v="3728" actId="1076"/>
          <ac:spMkLst>
            <pc:docMk/>
            <pc:sldMk cId="580053778" sldId="272"/>
            <ac:spMk id="4" creationId="{BEBCF80D-D80A-4B70-BC02-5D22888458AF}"/>
          </ac:spMkLst>
        </pc:spChg>
        <pc:picChg chg="add">
          <ac:chgData name="건호 성" userId="a2390c6b-7de6-4db2-ba7f-994878b5bf8b" providerId="ADAL" clId="{1EA107DF-BBAA-479A-985B-7BD44666B06D}" dt="2021-09-29T03:03:48.149" v="2925" actId="22"/>
          <ac:picMkLst>
            <pc:docMk/>
            <pc:sldMk cId="580053778" sldId="272"/>
            <ac:picMk id="3" creationId="{B0404085-2FF7-455D-BAE4-7C24BFD73B41}"/>
          </ac:picMkLst>
        </pc:picChg>
      </pc:sldChg>
      <pc:sldChg chg="addSp delSp modSp new mod">
        <pc:chgData name="건호 성" userId="a2390c6b-7de6-4db2-ba7f-994878b5bf8b" providerId="ADAL" clId="{1EA107DF-BBAA-479A-985B-7BD44666B06D}" dt="2021-09-29T03:11:13.339" v="3724"/>
        <pc:sldMkLst>
          <pc:docMk/>
          <pc:sldMk cId="951175060" sldId="273"/>
        </pc:sldMkLst>
        <pc:spChg chg="add del mod">
          <ac:chgData name="건호 성" userId="a2390c6b-7de6-4db2-ba7f-994878b5bf8b" providerId="ADAL" clId="{1EA107DF-BBAA-479A-985B-7BD44666B06D}" dt="2021-09-29T03:11:13.339" v="3724"/>
          <ac:spMkLst>
            <pc:docMk/>
            <pc:sldMk cId="951175060" sldId="273"/>
            <ac:spMk id="4" creationId="{382CD278-EB6F-4054-9331-B858626D12A2}"/>
          </ac:spMkLst>
        </pc:spChg>
        <pc:spChg chg="add del">
          <ac:chgData name="건호 성" userId="a2390c6b-7de6-4db2-ba7f-994878b5bf8b" providerId="ADAL" clId="{1EA107DF-BBAA-479A-985B-7BD44666B06D}" dt="2021-09-29T03:10:53.521" v="3718" actId="22"/>
          <ac:spMkLst>
            <pc:docMk/>
            <pc:sldMk cId="951175060" sldId="273"/>
            <ac:spMk id="6" creationId="{ED25D1F7-ABB6-4092-A2DD-8B02CC4ED6AE}"/>
          </ac:spMkLst>
        </pc:spChg>
        <pc:spChg chg="add mod">
          <ac:chgData name="건호 성" userId="a2390c6b-7de6-4db2-ba7f-994878b5bf8b" providerId="ADAL" clId="{1EA107DF-BBAA-479A-985B-7BD44666B06D}" dt="2021-09-29T03:11:11.207" v="3722" actId="1076"/>
          <ac:spMkLst>
            <pc:docMk/>
            <pc:sldMk cId="951175060" sldId="273"/>
            <ac:spMk id="7" creationId="{B3103078-227F-4987-AAF8-B95AE369B298}"/>
          </ac:spMkLst>
        </pc:spChg>
        <pc:picChg chg="add">
          <ac:chgData name="건호 성" userId="a2390c6b-7de6-4db2-ba7f-994878b5bf8b" providerId="ADAL" clId="{1EA107DF-BBAA-479A-985B-7BD44666B06D}" dt="2021-09-29T03:04:58.716" v="3117" actId="22"/>
          <ac:picMkLst>
            <pc:docMk/>
            <pc:sldMk cId="951175060" sldId="273"/>
            <ac:picMk id="3" creationId="{C1EC7976-E299-4573-AA62-BED57ACF621C}"/>
          </ac:picMkLst>
        </pc:picChg>
      </pc:sldChg>
      <pc:sldChg chg="addSp delSp modSp new mod">
        <pc:chgData name="건호 성" userId="a2390c6b-7de6-4db2-ba7f-994878b5bf8b" providerId="ADAL" clId="{1EA107DF-BBAA-479A-985B-7BD44666B06D}" dt="2021-09-29T03:11:17.737" v="3725" actId="1076"/>
        <pc:sldMkLst>
          <pc:docMk/>
          <pc:sldMk cId="2266806350" sldId="274"/>
        </pc:sldMkLst>
        <pc:spChg chg="add del mod">
          <ac:chgData name="건호 성" userId="a2390c6b-7de6-4db2-ba7f-994878b5bf8b" providerId="ADAL" clId="{1EA107DF-BBAA-479A-985B-7BD44666B06D}" dt="2021-09-29T03:10:50.689" v="3716"/>
          <ac:spMkLst>
            <pc:docMk/>
            <pc:sldMk cId="2266806350" sldId="274"/>
            <ac:spMk id="4" creationId="{814FBA14-8E94-4F83-907C-120AD6D2F329}"/>
          </ac:spMkLst>
        </pc:spChg>
        <pc:spChg chg="add mod">
          <ac:chgData name="건호 성" userId="a2390c6b-7de6-4db2-ba7f-994878b5bf8b" providerId="ADAL" clId="{1EA107DF-BBAA-479A-985B-7BD44666B06D}" dt="2021-09-29T03:11:17.737" v="3725" actId="1076"/>
          <ac:spMkLst>
            <pc:docMk/>
            <pc:sldMk cId="2266806350" sldId="274"/>
            <ac:spMk id="5" creationId="{0B0013EE-E7AB-4D95-8072-275D7AAB2899}"/>
          </ac:spMkLst>
        </pc:spChg>
        <pc:picChg chg="add">
          <ac:chgData name="건호 성" userId="a2390c6b-7de6-4db2-ba7f-994878b5bf8b" providerId="ADAL" clId="{1EA107DF-BBAA-479A-985B-7BD44666B06D}" dt="2021-09-29T03:05:45.305" v="3252" actId="22"/>
          <ac:picMkLst>
            <pc:docMk/>
            <pc:sldMk cId="2266806350" sldId="274"/>
            <ac:picMk id="3" creationId="{2AF4E22F-68D5-4F75-BCB0-41BEADBC757C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0:29.255" v="3710" actId="13822"/>
        <pc:sldMkLst>
          <pc:docMk/>
          <pc:sldMk cId="1116692475" sldId="275"/>
        </pc:sldMkLst>
        <pc:spChg chg="add mod">
          <ac:chgData name="건호 성" userId="a2390c6b-7de6-4db2-ba7f-994878b5bf8b" providerId="ADAL" clId="{1EA107DF-BBAA-479A-985B-7BD44666B06D}" dt="2021-09-29T03:10:29.255" v="3710" actId="13822"/>
          <ac:spMkLst>
            <pc:docMk/>
            <pc:sldMk cId="1116692475" sldId="275"/>
            <ac:spMk id="4" creationId="{88A58FBC-2E89-41AF-A7EB-63D25004BDFD}"/>
          </ac:spMkLst>
        </pc:spChg>
        <pc:picChg chg="add">
          <ac:chgData name="건호 성" userId="a2390c6b-7de6-4db2-ba7f-994878b5bf8b" providerId="ADAL" clId="{1EA107DF-BBAA-479A-985B-7BD44666B06D}" dt="2021-09-29T03:06:35.449" v="3353" actId="22"/>
          <ac:picMkLst>
            <pc:docMk/>
            <pc:sldMk cId="1116692475" sldId="275"/>
            <ac:picMk id="3" creationId="{8AF46579-1E5C-4725-8837-53AB3161821F}"/>
          </ac:picMkLst>
        </pc:picChg>
      </pc:sldChg>
      <pc:sldChg chg="addSp modSp new mod ord">
        <pc:chgData name="건호 성" userId="a2390c6b-7de6-4db2-ba7f-994878b5bf8b" providerId="ADAL" clId="{1EA107DF-BBAA-479A-985B-7BD44666B06D}" dt="2021-09-29T03:22:55.884" v="4224"/>
        <pc:sldMkLst>
          <pc:docMk/>
          <pc:sldMk cId="1999354907" sldId="276"/>
        </pc:sldMkLst>
        <pc:spChg chg="add mod">
          <ac:chgData name="건호 성" userId="a2390c6b-7de6-4db2-ba7f-994878b5bf8b" providerId="ADAL" clId="{1EA107DF-BBAA-479A-985B-7BD44666B06D}" dt="2021-09-29T03:11:23.879" v="3726" actId="1076"/>
          <ac:spMkLst>
            <pc:docMk/>
            <pc:sldMk cId="1999354907" sldId="276"/>
            <ac:spMk id="4" creationId="{89DC8211-BE59-4C13-A965-ACCE784E9957}"/>
          </ac:spMkLst>
        </pc:spChg>
        <pc:picChg chg="add">
          <ac:chgData name="건호 성" userId="a2390c6b-7de6-4db2-ba7f-994878b5bf8b" providerId="ADAL" clId="{1EA107DF-BBAA-479A-985B-7BD44666B06D}" dt="2021-09-29T03:07:59.364" v="3450" actId="22"/>
          <ac:picMkLst>
            <pc:docMk/>
            <pc:sldMk cId="1999354907" sldId="276"/>
            <ac:picMk id="3" creationId="{82EE51C2-D265-477B-9C16-4E7BC9479520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18:50.629" v="3826" actId="1076"/>
        <pc:sldMkLst>
          <pc:docMk/>
          <pc:sldMk cId="3589216272" sldId="277"/>
        </pc:sldMkLst>
        <pc:spChg chg="add mod">
          <ac:chgData name="건호 성" userId="a2390c6b-7de6-4db2-ba7f-994878b5bf8b" providerId="ADAL" clId="{1EA107DF-BBAA-479A-985B-7BD44666B06D}" dt="2021-09-29T03:18:50.629" v="3826" actId="1076"/>
          <ac:spMkLst>
            <pc:docMk/>
            <pc:sldMk cId="3589216272" sldId="277"/>
            <ac:spMk id="4" creationId="{859A9981-3BB3-406A-B048-0D1B2F1845D2}"/>
          </ac:spMkLst>
        </pc:spChg>
        <pc:picChg chg="add">
          <ac:chgData name="건호 성" userId="a2390c6b-7de6-4db2-ba7f-994878b5bf8b" providerId="ADAL" clId="{1EA107DF-BBAA-479A-985B-7BD44666B06D}" dt="2021-09-29T03:18:26.061" v="3757" actId="22"/>
          <ac:picMkLst>
            <pc:docMk/>
            <pc:sldMk cId="3589216272" sldId="277"/>
            <ac:picMk id="3" creationId="{B06EB53A-7A29-4C4F-86F0-F595120000DB}"/>
          </ac:picMkLst>
        </pc:picChg>
      </pc:sldChg>
      <pc:sldChg chg="addSp delSp modSp new mod">
        <pc:chgData name="건호 성" userId="a2390c6b-7de6-4db2-ba7f-994878b5bf8b" providerId="ADAL" clId="{1EA107DF-BBAA-479A-985B-7BD44666B06D}" dt="2021-09-29T03:20:35.520" v="3927" actId="478"/>
        <pc:sldMkLst>
          <pc:docMk/>
          <pc:sldMk cId="274926022" sldId="278"/>
        </pc:sldMkLst>
        <pc:spChg chg="add mod">
          <ac:chgData name="건호 성" userId="a2390c6b-7de6-4db2-ba7f-994878b5bf8b" providerId="ADAL" clId="{1EA107DF-BBAA-479A-985B-7BD44666B06D}" dt="2021-09-29T03:20:05.631" v="3922" actId="20577"/>
          <ac:spMkLst>
            <pc:docMk/>
            <pc:sldMk cId="274926022" sldId="278"/>
            <ac:spMk id="4" creationId="{C986E952-F524-402E-A8DD-F6A751929428}"/>
          </ac:spMkLst>
        </pc:spChg>
        <pc:picChg chg="add">
          <ac:chgData name="건호 성" userId="a2390c6b-7de6-4db2-ba7f-994878b5bf8b" providerId="ADAL" clId="{1EA107DF-BBAA-479A-985B-7BD44666B06D}" dt="2021-09-29T03:19:42.774" v="3827" actId="22"/>
          <ac:picMkLst>
            <pc:docMk/>
            <pc:sldMk cId="274926022" sldId="278"/>
            <ac:picMk id="3" creationId="{EAE3BA18-93B1-4613-9FA2-19C5956892A8}"/>
          </ac:picMkLst>
        </pc:picChg>
        <pc:picChg chg="add del mod">
          <ac:chgData name="건호 성" userId="a2390c6b-7de6-4db2-ba7f-994878b5bf8b" providerId="ADAL" clId="{1EA107DF-BBAA-479A-985B-7BD44666B06D}" dt="2021-09-29T03:20:35.520" v="3927" actId="478"/>
          <ac:picMkLst>
            <pc:docMk/>
            <pc:sldMk cId="274926022" sldId="278"/>
            <ac:picMk id="6" creationId="{6ECE7475-7FD0-475D-8A13-4CF7E3C43979}"/>
          </ac:picMkLst>
        </pc:picChg>
      </pc:sldChg>
      <pc:sldChg chg="addSp modSp new mod">
        <pc:chgData name="건호 성" userId="a2390c6b-7de6-4db2-ba7f-994878b5bf8b" providerId="ADAL" clId="{1EA107DF-BBAA-479A-985B-7BD44666B06D}" dt="2021-09-29T03:21:34.686" v="4149" actId="20577"/>
        <pc:sldMkLst>
          <pc:docMk/>
          <pc:sldMk cId="859525400" sldId="279"/>
        </pc:sldMkLst>
        <pc:spChg chg="add mod">
          <ac:chgData name="건호 성" userId="a2390c6b-7de6-4db2-ba7f-994878b5bf8b" providerId="ADAL" clId="{1EA107DF-BBAA-479A-985B-7BD44666B06D}" dt="2021-09-29T03:21:34.686" v="4149" actId="20577"/>
          <ac:spMkLst>
            <pc:docMk/>
            <pc:sldMk cId="859525400" sldId="279"/>
            <ac:spMk id="4" creationId="{9FBA486B-B07F-42AE-8747-5B75063465BE}"/>
          </ac:spMkLst>
        </pc:spChg>
        <pc:picChg chg="add">
          <ac:chgData name="건호 성" userId="a2390c6b-7de6-4db2-ba7f-994878b5bf8b" providerId="ADAL" clId="{1EA107DF-BBAA-479A-985B-7BD44666B06D}" dt="2021-09-29T03:20:38.009" v="3929" actId="22"/>
          <ac:picMkLst>
            <pc:docMk/>
            <pc:sldMk cId="859525400" sldId="279"/>
            <ac:picMk id="3" creationId="{EB6AFD50-9603-45AB-BC6C-D8B3C94AA357}"/>
          </ac:picMkLst>
        </pc:picChg>
      </pc:sldChg>
      <pc:sldChg chg="modSp new mod">
        <pc:chgData name="건호 성" userId="a2390c6b-7de6-4db2-ba7f-994878b5bf8b" providerId="ADAL" clId="{1EA107DF-BBAA-479A-985B-7BD44666B06D}" dt="2021-09-29T03:22:03.531" v="4193" actId="6549"/>
        <pc:sldMkLst>
          <pc:docMk/>
          <pc:sldMk cId="4161480366" sldId="280"/>
        </pc:sldMkLst>
        <pc:spChg chg="mod">
          <ac:chgData name="건호 성" userId="a2390c6b-7de6-4db2-ba7f-994878b5bf8b" providerId="ADAL" clId="{1EA107DF-BBAA-479A-985B-7BD44666B06D}" dt="2021-09-29T03:22:03.531" v="4193" actId="6549"/>
          <ac:spMkLst>
            <pc:docMk/>
            <pc:sldMk cId="4161480366" sldId="280"/>
            <ac:spMk id="2" creationId="{C3952436-2B4F-4A28-9255-D6D0954B3796}"/>
          </ac:spMkLst>
        </pc:spChg>
      </pc:sldChg>
      <pc:sldChg chg="modSp add mod ord">
        <pc:chgData name="건호 성" userId="a2390c6b-7de6-4db2-ba7f-994878b5bf8b" providerId="ADAL" clId="{1EA107DF-BBAA-479A-985B-7BD44666B06D}" dt="2021-09-29T03:22:44.522" v="4220"/>
        <pc:sldMkLst>
          <pc:docMk/>
          <pc:sldMk cId="3778669923" sldId="281"/>
        </pc:sldMkLst>
        <pc:spChg chg="mod">
          <ac:chgData name="건호 성" userId="a2390c6b-7de6-4db2-ba7f-994878b5bf8b" providerId="ADAL" clId="{1EA107DF-BBAA-479A-985B-7BD44666B06D}" dt="2021-09-29T03:22:17.175" v="4216"/>
          <ac:spMkLst>
            <pc:docMk/>
            <pc:sldMk cId="3778669923" sldId="281"/>
            <ac:spMk id="2" creationId="{C3952436-2B4F-4A28-9255-D6D0954B3796}"/>
          </ac:spMkLst>
        </pc:spChg>
      </pc:sldChg>
      <pc:sldChg chg="modSp add mod">
        <pc:chgData name="건호 성" userId="a2390c6b-7de6-4db2-ba7f-994878b5bf8b" providerId="ADAL" clId="{1EA107DF-BBAA-479A-985B-7BD44666B06D}" dt="2021-09-29T03:23:18.244" v="4259"/>
        <pc:sldMkLst>
          <pc:docMk/>
          <pc:sldMk cId="3893850525" sldId="282"/>
        </pc:sldMkLst>
        <pc:spChg chg="mod">
          <ac:chgData name="건호 성" userId="a2390c6b-7de6-4db2-ba7f-994878b5bf8b" providerId="ADAL" clId="{1EA107DF-BBAA-479A-985B-7BD44666B06D}" dt="2021-09-29T03:23:18.244" v="4259"/>
          <ac:spMkLst>
            <pc:docMk/>
            <pc:sldMk cId="3893850525" sldId="282"/>
            <ac:spMk id="2" creationId="{C3952436-2B4F-4A28-9255-D6D0954B3796}"/>
          </ac:spMkLst>
        </pc:spChg>
      </pc:sldChg>
      <pc:sldChg chg="modSp add mod">
        <pc:chgData name="건호 성" userId="a2390c6b-7de6-4db2-ba7f-994878b5bf8b" providerId="ADAL" clId="{1EA107DF-BBAA-479A-985B-7BD44666B06D}" dt="2021-09-29T03:23:31.415" v="4302"/>
        <pc:sldMkLst>
          <pc:docMk/>
          <pc:sldMk cId="915820342" sldId="283"/>
        </pc:sldMkLst>
        <pc:spChg chg="mod">
          <ac:chgData name="건호 성" userId="a2390c6b-7de6-4db2-ba7f-994878b5bf8b" providerId="ADAL" clId="{1EA107DF-BBAA-479A-985B-7BD44666B06D}" dt="2021-09-29T03:23:31.415" v="4302"/>
          <ac:spMkLst>
            <pc:docMk/>
            <pc:sldMk cId="915820342" sldId="283"/>
            <ac:spMk id="2" creationId="{C3952436-2B4F-4A28-9255-D6D0954B3796}"/>
          </ac:spMkLst>
        </pc:spChg>
      </pc:sldChg>
      <pc:sldChg chg="modSp add mod">
        <pc:chgData name="건호 성" userId="a2390c6b-7de6-4db2-ba7f-994878b5bf8b" providerId="ADAL" clId="{1EA107DF-BBAA-479A-985B-7BD44666B06D}" dt="2021-09-29T03:24:18.178" v="4325" actId="6549"/>
        <pc:sldMkLst>
          <pc:docMk/>
          <pc:sldMk cId="1443179723" sldId="284"/>
        </pc:sldMkLst>
        <pc:spChg chg="mod">
          <ac:chgData name="건호 성" userId="a2390c6b-7de6-4db2-ba7f-994878b5bf8b" providerId="ADAL" clId="{1EA107DF-BBAA-479A-985B-7BD44666B06D}" dt="2021-09-29T03:24:18.178" v="4325" actId="6549"/>
          <ac:spMkLst>
            <pc:docMk/>
            <pc:sldMk cId="1443179723" sldId="284"/>
            <ac:spMk id="2" creationId="{C3952436-2B4F-4A28-9255-D6D0954B379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539B9-BBE3-487B-AE42-6F05EE4E3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604C90-967A-45B5-95CF-83A3564FE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6C631-B50A-4555-92F4-9E6904C2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0FE20-7A8E-4296-9AF0-0EBC1B76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0AB8D-2F71-4BF0-BED4-EBD19367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6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76D32-2896-4251-8E97-BEE4F80F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3106E7-639E-4304-905B-ABBDDC2D6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983B8-E367-4242-825E-28685E901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92264-93B6-4536-AF36-6DD841E6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2C52D-59B0-46DC-B40A-47439ACE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8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BA8E6A-E3DE-46A5-A8C0-C59D42F93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693F7B-8C67-44AA-9176-6C4BC4388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722193-37D4-4DFC-A0DA-2E1E1326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95F0E-3F47-436E-A4B8-16B346F3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228D6-0192-418B-A5AC-545EC51C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0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4B033-0BF3-404F-88B8-9548E152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980E1-AA85-4DDD-B57B-D39161FA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F8D0D-8AFE-4AB4-9359-800600EA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25A58-F9EF-48C8-9C51-7C63218F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8051A-42C0-4A3E-9A6A-798A6001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7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9A25E-0D4F-45BC-8A29-8BCB6D6E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E094D-13F7-4113-88CD-E0EEEFA56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990C5-F0F7-4E2A-A4EB-50678DCC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E9DD5-E3FA-4833-AE3A-8882255E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8A25F-FB6A-4ED0-BEFA-B828B16C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4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901BB-3533-4238-9633-8BBC3F4B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9F654-D155-435A-B7EB-4A5468C15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049759-572A-4149-B867-AD1339DF6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554D3-740D-439A-90B9-05941DD3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45984-0AD5-4A11-80F0-502D5DD1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AD9303-C4D4-401A-B9B6-700EAE00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47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8F5E6-48C4-42C5-B07D-58928A35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A30CF6-DDC3-4192-8CF9-DE9FA7929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289524-5EE0-4BD0-AF72-517BD46B4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90F985-7B5F-48C0-B342-D3D082D74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8C7607-6D1C-41F9-B6EF-9733D9FC1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B62F3B-D912-4FEB-A87A-A39C885A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C3C1E3-E07D-40A8-B61E-13500621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C2819F-3D9B-4BB3-B4FA-2157C2C4F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78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23CBF-C8AF-4B0F-936B-30553021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E8E6B1-841F-4F09-B3E1-18999C06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02A339-EFBD-4C8D-BFF9-CC61498E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EAC352-8C8D-415E-9F4F-EB8A731C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5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C2481C-3918-4E4C-B35A-66371400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3A5E84-F94A-4D1C-94BF-043984984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C217C-7761-41E3-AAED-5C2C3136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53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D04B1-A145-4F53-90FB-BD31F6B0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FAF37-C5D0-496B-AB2A-412F358F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5CA85E-9F21-4B72-958D-954AEA6CC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9D606-2362-467A-8E6A-BD2C952E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6A96E-EEBD-4BCB-B5F9-95F0F3A50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4022DE-2101-4B0F-8A66-18BF7A1B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0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B8409-4568-4295-9799-B4EC579B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37213C-327A-432B-A76F-08900E3A0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42D25E-A940-4BE3-B5E4-09FC3FFE0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54D4F0-9163-4D85-B3B7-078C1D91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4DB849-59D9-4CA7-AA71-7499599D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1452BE-090D-40D8-A906-04CFAB0B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9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F780CB-6709-4C98-A3B1-FBC265E3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4FFC6A-0119-4B81-B7BF-B90926E06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3E354-E48D-475D-8850-43C6B8D3C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0F4B2-0CD3-4C8D-ADF8-B069D0FFC1F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CEE73-8553-414B-B877-5E62CE87C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510AD-F164-4D82-92EA-2BD01DE97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73AE6-CF00-4F4F-86E9-CEE4B5060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8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8EF5DD-6EC9-40A7-8A7A-2E8B327D5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9700" y="4207761"/>
            <a:ext cx="3636819" cy="1141851"/>
          </a:xfrm>
          <a:noFill/>
        </p:spPr>
        <p:txBody>
          <a:bodyPr>
            <a:normAutofit/>
          </a:bodyPr>
          <a:lstStyle/>
          <a:p>
            <a:r>
              <a:rPr lang="ko-KR" altLang="en-US" sz="1400" dirty="0" err="1">
                <a:solidFill>
                  <a:srgbClr val="080808"/>
                </a:solidFill>
              </a:rPr>
              <a:t>아임웹</a:t>
            </a:r>
            <a:r>
              <a:rPr lang="ko-KR" altLang="en-US" sz="1400" dirty="0">
                <a:solidFill>
                  <a:srgbClr val="080808"/>
                </a:solidFill>
              </a:rPr>
              <a:t> 로그인 해주세요</a:t>
            </a:r>
            <a:r>
              <a:rPr lang="en-US" altLang="ko-KR" sz="1400" dirty="0">
                <a:solidFill>
                  <a:srgbClr val="080808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400" dirty="0">
                <a:solidFill>
                  <a:srgbClr val="080808"/>
                </a:solidFill>
              </a:rPr>
              <a:t>매인 배너 문구 수정하기</a:t>
            </a:r>
            <a:endParaRPr lang="en-US" altLang="ko-KR" sz="1400" dirty="0">
              <a:solidFill>
                <a:srgbClr val="080808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400" dirty="0">
                <a:solidFill>
                  <a:srgbClr val="080808"/>
                </a:solidFill>
              </a:rPr>
              <a:t>매인 배너 이미지 추가하기</a:t>
            </a:r>
            <a:r>
              <a:rPr lang="en-US" altLang="ko-KR" sz="1400" dirty="0">
                <a:solidFill>
                  <a:srgbClr val="080808"/>
                </a:solidFill>
              </a:rPr>
              <a:t>, </a:t>
            </a:r>
            <a:r>
              <a:rPr lang="ko-KR" altLang="en-US" sz="1400" dirty="0">
                <a:solidFill>
                  <a:srgbClr val="080808"/>
                </a:solidFill>
              </a:rPr>
              <a:t>삭제하기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01703-BC3A-4D13-BBFE-D78410FF6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5420" y="2130254"/>
            <a:ext cx="7077693" cy="2150719"/>
          </a:xfrm>
          <a:noFill/>
        </p:spPr>
        <p:txBody>
          <a:bodyPr anchor="ctr">
            <a:normAutofit/>
          </a:bodyPr>
          <a:lstStyle/>
          <a:p>
            <a:r>
              <a:rPr lang="ko-KR" altLang="en-US" sz="3600" dirty="0">
                <a:solidFill>
                  <a:srgbClr val="080808"/>
                </a:solidFill>
              </a:rPr>
              <a:t>홈페이지 메인 배너 이미지 변경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5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5D76FE-31AF-4AB7-82C4-95CFE83D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81" y="0"/>
            <a:ext cx="828323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5D792-BC66-45AA-99B6-FFF3A688041E}"/>
              </a:ext>
            </a:extLst>
          </p:cNvPr>
          <p:cNvSpPr txBox="1"/>
          <p:nvPr/>
        </p:nvSpPr>
        <p:spPr>
          <a:xfrm>
            <a:off x="4314767" y="1054188"/>
            <a:ext cx="5669902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새로운 이미지를 넣기 위해서 먼저 새로운 슬라이드를 추가하기위해 새로운 슬라이드를 클릭합니다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8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AA1D2-2CB6-4983-A0B8-9D5311A7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78" y="0"/>
            <a:ext cx="83034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89265-73B9-4390-9A2A-0D13A10CBD82}"/>
              </a:ext>
            </a:extLst>
          </p:cNvPr>
          <p:cNvSpPr txBox="1"/>
          <p:nvPr/>
        </p:nvSpPr>
        <p:spPr>
          <a:xfrm>
            <a:off x="4120108" y="1748163"/>
            <a:ext cx="5669902" cy="203132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회색 상자가 하나 생성됩니다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회색 상자를 클릭 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아래에 이미지 업로드를 클릭하여 이미지를 업로드 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단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이미지 크기가 </a:t>
            </a:r>
            <a:r>
              <a:rPr lang="en-US" altLang="ko-KR" dirty="0">
                <a:solidFill>
                  <a:srgbClr val="FF0000"/>
                </a:solidFill>
              </a:rPr>
              <a:t>3000x3000</a:t>
            </a:r>
            <a:r>
              <a:rPr lang="ko-KR" altLang="en-US" dirty="0">
                <a:solidFill>
                  <a:srgbClr val="FF0000"/>
                </a:solidFill>
              </a:rPr>
              <a:t>까지만 업로드 가능합니다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사진이 크다면 사이즈를 조절해야 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사이즈 </a:t>
            </a:r>
            <a:r>
              <a:rPr lang="ko-KR" altLang="en-US" dirty="0" err="1">
                <a:solidFill>
                  <a:srgbClr val="FF0000"/>
                </a:solidFill>
              </a:rPr>
              <a:t>조절법</a:t>
            </a:r>
            <a:r>
              <a:rPr lang="ko-KR" altLang="en-US" dirty="0">
                <a:solidFill>
                  <a:srgbClr val="FF0000"/>
                </a:solidFill>
              </a:rPr>
              <a:t> 뒤에 추가해드리겠습니다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6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78FA24-C552-4853-8AC0-F5D6DFE3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38100"/>
            <a:ext cx="10315575" cy="678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61504-C7DD-40F8-B1E7-AB06FB8EC7A5}"/>
              </a:ext>
            </a:extLst>
          </p:cNvPr>
          <p:cNvSpPr txBox="1"/>
          <p:nvPr/>
        </p:nvSpPr>
        <p:spPr>
          <a:xfrm>
            <a:off x="4917747" y="1506167"/>
            <a:ext cx="5669902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큰 이미지를 넣으면 이렇게 경고창이 뜹니다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3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4EF9DB-AFA9-4F3F-9E7C-046FCCE8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04" y="0"/>
            <a:ext cx="808179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A86E8-2874-4861-BA5D-0A0D72C24ECC}"/>
              </a:ext>
            </a:extLst>
          </p:cNvPr>
          <p:cNvSpPr txBox="1"/>
          <p:nvPr/>
        </p:nvSpPr>
        <p:spPr>
          <a:xfrm>
            <a:off x="5483603" y="4798768"/>
            <a:ext cx="5669902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다시 이미지 업로드를 클릭하셔서 사진 크기를 수정하신 파일을 업로드하시면 이렇게 정상적으로 업로드가 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29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6FCD35-EB61-4D1E-A16C-E6A592D5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06" y="0"/>
            <a:ext cx="80659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16103-4876-40D5-8DA1-DE61AC2D85AC}"/>
              </a:ext>
            </a:extLst>
          </p:cNvPr>
          <p:cNvSpPr txBox="1"/>
          <p:nvPr/>
        </p:nvSpPr>
        <p:spPr>
          <a:xfrm>
            <a:off x="5788089" y="4086133"/>
            <a:ext cx="5669902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텍스트를 똑같이 넣기 위해서 텍스트가 </a:t>
            </a:r>
            <a:r>
              <a:rPr lang="ko-KR" altLang="en-US" dirty="0" err="1">
                <a:solidFill>
                  <a:srgbClr val="FF0000"/>
                </a:solidFill>
              </a:rPr>
              <a:t>저장되어있는</a:t>
            </a:r>
            <a:r>
              <a:rPr lang="ko-KR" altLang="en-US" dirty="0">
                <a:solidFill>
                  <a:srgbClr val="FF0000"/>
                </a:solidFill>
              </a:rPr>
              <a:t> 앞의 슬라이드 아무거나 들어갑니다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텍스트를 좌클릭하고 </a:t>
            </a:r>
            <a:r>
              <a:rPr lang="en-US" altLang="ko-KR" dirty="0">
                <a:solidFill>
                  <a:srgbClr val="FF0000"/>
                </a:solidFill>
              </a:rPr>
              <a:t>CTRL+C </a:t>
            </a:r>
            <a:r>
              <a:rPr lang="ko-KR" altLang="en-US" dirty="0">
                <a:solidFill>
                  <a:srgbClr val="FF0000"/>
                </a:solidFill>
              </a:rPr>
              <a:t>키를 누릅니다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그리고 다시 업로드한 슬라이드로 넘어갑니다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0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404085-2FF7-455D-BAE4-7C24BFD7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30" y="0"/>
            <a:ext cx="82249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CF80D-D80A-4B70-BC02-5D22888458AF}"/>
              </a:ext>
            </a:extLst>
          </p:cNvPr>
          <p:cNvSpPr txBox="1"/>
          <p:nvPr/>
        </p:nvSpPr>
        <p:spPr>
          <a:xfrm>
            <a:off x="5393806" y="2500613"/>
            <a:ext cx="5669902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텍스트 복사를 한 채로 돌아와 슬라이드 텍스트 입력을 </a:t>
            </a:r>
            <a:r>
              <a:rPr lang="ko-KR" altLang="en-US" dirty="0" err="1">
                <a:solidFill>
                  <a:srgbClr val="FF0000"/>
                </a:solidFill>
              </a:rPr>
              <a:t>좌클릭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한뒤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CTRL+V </a:t>
            </a:r>
            <a:r>
              <a:rPr lang="ko-KR" altLang="en-US" dirty="0">
                <a:solidFill>
                  <a:srgbClr val="FF0000"/>
                </a:solidFill>
              </a:rPr>
              <a:t>로 붙여넣기를 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EC7976-E299-4573-AA62-BED57ACF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253" y="0"/>
            <a:ext cx="810349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103078-227F-4987-AAF8-B95AE369B298}"/>
              </a:ext>
            </a:extLst>
          </p:cNvPr>
          <p:cNvSpPr txBox="1"/>
          <p:nvPr/>
        </p:nvSpPr>
        <p:spPr>
          <a:xfrm>
            <a:off x="3945508" y="874175"/>
            <a:ext cx="5669902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붙여넣기를 하고 스크롤을 내려가면 이렇게 똑같이 복사가 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17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F4E22F-68D5-4F75-BCB0-41BEADBC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323"/>
            <a:ext cx="12192000" cy="6317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013EE-E7AB-4D95-8072-275D7AAB2899}"/>
              </a:ext>
            </a:extLst>
          </p:cNvPr>
          <p:cNvSpPr txBox="1"/>
          <p:nvPr/>
        </p:nvSpPr>
        <p:spPr>
          <a:xfrm>
            <a:off x="3148553" y="1184568"/>
            <a:ext cx="5669902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닫기나 좌우 동그라미 부분 </a:t>
            </a:r>
            <a:r>
              <a:rPr lang="ko-KR" altLang="en-US" dirty="0" err="1">
                <a:solidFill>
                  <a:srgbClr val="FF0000"/>
                </a:solidFill>
              </a:rPr>
              <a:t>아무곳이나</a:t>
            </a:r>
            <a:r>
              <a:rPr lang="ko-KR" altLang="en-US" dirty="0">
                <a:solidFill>
                  <a:srgbClr val="FF0000"/>
                </a:solidFill>
              </a:rPr>
              <a:t> 좌클릭으로 빠져나옵니다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0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F46579-1E5C-4725-8837-53AB3161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256"/>
            <a:ext cx="12192000" cy="6261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58FBC-2E89-41AF-A7EB-63D25004BDFD}"/>
              </a:ext>
            </a:extLst>
          </p:cNvPr>
          <p:cNvSpPr txBox="1"/>
          <p:nvPr/>
        </p:nvSpPr>
        <p:spPr>
          <a:xfrm>
            <a:off x="4155232" y="622505"/>
            <a:ext cx="5669902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우측 상단에 게시하기를 클릭하면 홈페이지에 반영됩니다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69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E51C2-D265-477B-9C16-4E7BC947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27" y="0"/>
            <a:ext cx="819614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DC8211-BE59-4C13-A965-ACCE784E9957}"/>
              </a:ext>
            </a:extLst>
          </p:cNvPr>
          <p:cNvSpPr txBox="1"/>
          <p:nvPr/>
        </p:nvSpPr>
        <p:spPr>
          <a:xfrm>
            <a:off x="5822587" y="2292685"/>
            <a:ext cx="5669902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배경 자체를 삭제를 원하시면 빨간 동그라미 부분을 클릭하시면 삭제가 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이미지 교체를 원하시면 다시 이미지 업로드를 하시면 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5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2436-2B4F-4A28-9255-D6D0954B3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홈페이지 수정 공통사항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EB2133-C439-427C-BC33-4133CAC94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50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2436-2B4F-4A28-9255-D6D0954B3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사진 크기 조절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EB2133-C439-427C-BC33-4133CAC94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6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CA01AA-F2F2-491E-81CD-9C8A1706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11" y="1111412"/>
            <a:ext cx="2809875" cy="172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9DDCE1-8A1D-409E-942E-3A9DA3011455}"/>
              </a:ext>
            </a:extLst>
          </p:cNvPr>
          <p:cNvSpPr txBox="1"/>
          <p:nvPr/>
        </p:nvSpPr>
        <p:spPr>
          <a:xfrm>
            <a:off x="5303642" y="680762"/>
            <a:ext cx="5669902" cy="258532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이미지 크기 </a:t>
            </a:r>
            <a:r>
              <a:rPr lang="en-US" altLang="ko-KR" dirty="0">
                <a:solidFill>
                  <a:srgbClr val="FF0000"/>
                </a:solidFill>
              </a:rPr>
              <a:t>4032x3024 </a:t>
            </a:r>
            <a:r>
              <a:rPr lang="ko-KR" altLang="en-US" dirty="0">
                <a:solidFill>
                  <a:srgbClr val="FF0000"/>
                </a:solidFill>
              </a:rPr>
              <a:t>이라서 업로드가 되지 않았습니다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보내주신 사진을 예시로 설명 중이라 계속 사용하시는 카메라라면 앞으로도 이런 </a:t>
            </a:r>
            <a:r>
              <a:rPr lang="ko-KR" altLang="en-US" dirty="0" err="1">
                <a:solidFill>
                  <a:srgbClr val="FF0000"/>
                </a:solidFill>
              </a:rPr>
              <a:t>크기이실테니</a:t>
            </a:r>
            <a:r>
              <a:rPr lang="ko-KR" altLang="en-US" dirty="0">
                <a:solidFill>
                  <a:srgbClr val="FF0000"/>
                </a:solidFill>
              </a:rPr>
              <a:t> 필히 사이즈 조절이 필요합니다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포토샵 등 다른 프로그램을 이용할 줄 아신다면 </a:t>
            </a:r>
            <a:r>
              <a:rPr lang="ko-KR" altLang="en-US" dirty="0" err="1">
                <a:solidFill>
                  <a:srgbClr val="FF0000"/>
                </a:solidFill>
              </a:rPr>
              <a:t>이용하시면되겠습니다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저의 설명은 윈도우</a:t>
            </a:r>
            <a:r>
              <a:rPr lang="en-US" altLang="ko-KR" dirty="0">
                <a:solidFill>
                  <a:srgbClr val="FF0000"/>
                </a:solidFill>
              </a:rPr>
              <a:t>10 </a:t>
            </a:r>
            <a:r>
              <a:rPr lang="ko-KR" altLang="en-US" dirty="0">
                <a:solidFill>
                  <a:srgbClr val="FF0000"/>
                </a:solidFill>
              </a:rPr>
              <a:t>기준 기본 프로그램으로 </a:t>
            </a:r>
            <a:r>
              <a:rPr lang="ko-KR" altLang="en-US" dirty="0" err="1">
                <a:solidFill>
                  <a:srgbClr val="FF0000"/>
                </a:solidFill>
              </a:rPr>
              <a:t>설명드리겠습니다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23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64C39F-FE30-416E-B8F4-394B9885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40"/>
            <a:ext cx="12192000" cy="6565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A00F3-26CF-4BAF-9F6D-79CDD9C93BC9}"/>
              </a:ext>
            </a:extLst>
          </p:cNvPr>
          <p:cNvSpPr txBox="1"/>
          <p:nvPr/>
        </p:nvSpPr>
        <p:spPr>
          <a:xfrm>
            <a:off x="2116768" y="2694291"/>
            <a:ext cx="5669902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사진을 더블 클릭하여 윈도우</a:t>
            </a:r>
            <a:r>
              <a:rPr lang="en-US" altLang="ko-KR" dirty="0">
                <a:solidFill>
                  <a:srgbClr val="FF0000"/>
                </a:solidFill>
              </a:rPr>
              <a:t>10 </a:t>
            </a:r>
            <a:r>
              <a:rPr lang="ko-KR" altLang="en-US" dirty="0">
                <a:solidFill>
                  <a:srgbClr val="FF0000"/>
                </a:solidFill>
              </a:rPr>
              <a:t>기본 사진 뷰어로 사진을 클릭합니다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사진에 </a:t>
            </a:r>
            <a:r>
              <a:rPr lang="ko-KR" altLang="en-US" dirty="0" err="1">
                <a:solidFill>
                  <a:srgbClr val="FF0000"/>
                </a:solidFill>
              </a:rPr>
              <a:t>우클릭을</a:t>
            </a:r>
            <a:r>
              <a:rPr lang="ko-KR" altLang="en-US" dirty="0">
                <a:solidFill>
                  <a:srgbClr val="FF0000"/>
                </a:solidFill>
              </a:rPr>
              <a:t> 하여 크기 조정을 클릭합니다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949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AE8CED-48AE-4F32-AE2A-F9EFF098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99" y="0"/>
            <a:ext cx="878820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219B7-DFC6-4EF1-81F3-C01B0ED54127}"/>
              </a:ext>
            </a:extLst>
          </p:cNvPr>
          <p:cNvSpPr txBox="1"/>
          <p:nvPr/>
        </p:nvSpPr>
        <p:spPr>
          <a:xfrm>
            <a:off x="3324781" y="739656"/>
            <a:ext cx="5669902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사용자 지정 크기 정의를 클릭합니다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7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613C12-82B1-4E2A-9F6A-BE3002DE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6" r="1" b="1"/>
          <a:stretch/>
        </p:blipFill>
        <p:spPr>
          <a:xfrm>
            <a:off x="6096000" y="139845"/>
            <a:ext cx="6089793" cy="61702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B5C1E2-9A44-415B-BAD5-81ABDEA8D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0" r="1872" b="3"/>
          <a:stretch/>
        </p:blipFill>
        <p:spPr>
          <a:xfrm>
            <a:off x="0" y="139845"/>
            <a:ext cx="6096463" cy="6170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FFCA01-47A5-452A-AB97-66AFFF9DAC3B}"/>
              </a:ext>
            </a:extLst>
          </p:cNvPr>
          <p:cNvSpPr txBox="1"/>
          <p:nvPr/>
        </p:nvSpPr>
        <p:spPr>
          <a:xfrm>
            <a:off x="3966176" y="4686830"/>
            <a:ext cx="5669902" cy="203132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왼쪽은 기본값입니다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가로 세로 비율 유지 체크를 해지합니다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오른쪽 이미지 처럼 너비 </a:t>
            </a:r>
            <a:r>
              <a:rPr lang="en-US" altLang="ko-KR" dirty="0">
                <a:solidFill>
                  <a:srgbClr val="FF0000"/>
                </a:solidFill>
              </a:rPr>
              <a:t>3000 </a:t>
            </a:r>
            <a:r>
              <a:rPr lang="ko-KR" altLang="en-US" dirty="0">
                <a:solidFill>
                  <a:srgbClr val="FF0000"/>
                </a:solidFill>
              </a:rPr>
              <a:t>높이 </a:t>
            </a:r>
            <a:r>
              <a:rPr lang="en-US" altLang="ko-KR" dirty="0">
                <a:solidFill>
                  <a:srgbClr val="FF0000"/>
                </a:solidFill>
              </a:rPr>
              <a:t>2000 </a:t>
            </a:r>
            <a:r>
              <a:rPr lang="ko-KR" altLang="en-US" dirty="0">
                <a:solidFill>
                  <a:srgbClr val="FF0000"/>
                </a:solidFill>
              </a:rPr>
              <a:t>입력합니다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품질 </a:t>
            </a:r>
            <a:r>
              <a:rPr lang="en-US" altLang="ko-KR" dirty="0">
                <a:solidFill>
                  <a:srgbClr val="FF0000"/>
                </a:solidFill>
              </a:rPr>
              <a:t>100%</a:t>
            </a:r>
            <a:r>
              <a:rPr lang="ko-KR" altLang="en-US" dirty="0">
                <a:solidFill>
                  <a:srgbClr val="FF0000"/>
                </a:solidFill>
              </a:rPr>
              <a:t>로 늘립니다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복사본 저장을 하십니다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35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2436-2B4F-4A28-9255-D6D0954B3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하단 갤러리 변경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EB2133-C439-427C-BC33-4133CAC94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80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EB53A-7A29-4C4F-86F0-F5951200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1" y="0"/>
            <a:ext cx="120684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9A9981-3BB3-406A-B048-0D1B2F1845D2}"/>
              </a:ext>
            </a:extLst>
          </p:cNvPr>
          <p:cNvSpPr txBox="1"/>
          <p:nvPr/>
        </p:nvSpPr>
        <p:spPr>
          <a:xfrm>
            <a:off x="3182024" y="2068750"/>
            <a:ext cx="5669902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갤러리 </a:t>
            </a:r>
            <a:r>
              <a:rPr lang="ko-KR" altLang="en-US" dirty="0" err="1">
                <a:solidFill>
                  <a:srgbClr val="FF0000"/>
                </a:solidFill>
              </a:rPr>
              <a:t>우클릭하여</a:t>
            </a:r>
            <a:r>
              <a:rPr lang="ko-KR" altLang="en-US" dirty="0">
                <a:solidFill>
                  <a:srgbClr val="FF0000"/>
                </a:solidFill>
              </a:rPr>
              <a:t> 갤러리 설정에 들어갑니다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216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E3BA18-93B1-4613-9FA2-19C59568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99" y="0"/>
            <a:ext cx="972380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6E952-F524-402E-A8DD-F6A751929428}"/>
              </a:ext>
            </a:extLst>
          </p:cNvPr>
          <p:cNvSpPr txBox="1"/>
          <p:nvPr/>
        </p:nvSpPr>
        <p:spPr>
          <a:xfrm>
            <a:off x="2734154" y="1770170"/>
            <a:ext cx="5669902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왼쪽 상단에 이미지 추가를 하여 이미지를 추가하시면 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6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6AFD50-9603-45AB-BC6C-D8B3C94A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957262"/>
            <a:ext cx="10658475" cy="494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BA486B-B07F-42AE-8747-5B75063465BE}"/>
              </a:ext>
            </a:extLst>
          </p:cNvPr>
          <p:cNvSpPr txBox="1"/>
          <p:nvPr/>
        </p:nvSpPr>
        <p:spPr>
          <a:xfrm>
            <a:off x="5020154" y="2740553"/>
            <a:ext cx="5669902" cy="147732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삭제를 원하시면 해당 이미지 클릭 후 </a:t>
            </a:r>
            <a:r>
              <a:rPr lang="en-US" altLang="ko-KR" dirty="0">
                <a:solidFill>
                  <a:srgbClr val="FF0000"/>
                </a:solidFill>
              </a:rPr>
              <a:t>x </a:t>
            </a:r>
            <a:r>
              <a:rPr lang="ko-KR" altLang="en-US" dirty="0">
                <a:solidFill>
                  <a:srgbClr val="FF0000"/>
                </a:solidFill>
              </a:rPr>
              <a:t>를 클릭하시면 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이미지 위치를 바꾸고 싶으시면 </a:t>
            </a:r>
            <a:r>
              <a:rPr lang="ko-KR" altLang="en-US" dirty="0" err="1">
                <a:solidFill>
                  <a:srgbClr val="FF0000"/>
                </a:solidFill>
              </a:rPr>
              <a:t>클릭후</a:t>
            </a:r>
            <a:r>
              <a:rPr lang="ko-KR" altLang="en-US" dirty="0">
                <a:solidFill>
                  <a:srgbClr val="FF0000"/>
                </a:solidFill>
              </a:rPr>
              <a:t> 드래그를 하시면 바꾸실 수 있습니다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2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2436-2B4F-4A28-9255-D6D0954B3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EB2133-C439-427C-BC33-4133CAC94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7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136AE0-50F4-4CF9-AF2B-459382FD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60"/>
            <a:ext cx="12192000" cy="5277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8C3D7-FE6B-4836-A241-1C041AC778B1}"/>
              </a:ext>
            </a:extLst>
          </p:cNvPr>
          <p:cNvSpPr txBox="1"/>
          <p:nvPr/>
        </p:nvSpPr>
        <p:spPr>
          <a:xfrm>
            <a:off x="8119772" y="2546657"/>
            <a:ext cx="312738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관리 버튼 클릭해주세요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9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5318BF-C8A8-45AB-8E62-E7733521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545"/>
            <a:ext cx="12192000" cy="4598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BED61-485E-4588-97CF-F83144D26CD4}"/>
              </a:ext>
            </a:extLst>
          </p:cNvPr>
          <p:cNvSpPr txBox="1"/>
          <p:nvPr/>
        </p:nvSpPr>
        <p:spPr>
          <a:xfrm>
            <a:off x="1004109" y="1213151"/>
            <a:ext cx="364390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디자인모드를 클릭해주세요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0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2436-2B4F-4A28-9255-D6D0954B3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매인 배너 이미지 수정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EB2133-C439-427C-BC33-4133CAC94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2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013157-3068-4994-9551-76D4D71C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616"/>
            <a:ext cx="12192000" cy="4618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79DD7-1851-4376-AB9E-9E091FCC5292}"/>
              </a:ext>
            </a:extLst>
          </p:cNvPr>
          <p:cNvSpPr txBox="1"/>
          <p:nvPr/>
        </p:nvSpPr>
        <p:spPr>
          <a:xfrm>
            <a:off x="396250" y="390002"/>
            <a:ext cx="494086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아래와 같은 화면이 보이실 겁니다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7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AF24FA-C7FC-40E0-AA7A-E04B9D19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895"/>
            <a:ext cx="12192000" cy="5890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4F257-9578-4F71-8F74-037612779B9F}"/>
              </a:ext>
            </a:extLst>
          </p:cNvPr>
          <p:cNvSpPr txBox="1"/>
          <p:nvPr/>
        </p:nvSpPr>
        <p:spPr>
          <a:xfrm>
            <a:off x="554870" y="1416370"/>
            <a:ext cx="5541129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매인 이미지를 </a:t>
            </a:r>
            <a:r>
              <a:rPr lang="ko-KR" altLang="en-US" dirty="0" err="1">
                <a:solidFill>
                  <a:srgbClr val="FF0000"/>
                </a:solidFill>
              </a:rPr>
              <a:t>우클릭</a:t>
            </a:r>
            <a:r>
              <a:rPr lang="ko-KR" altLang="en-US" dirty="0">
                <a:solidFill>
                  <a:srgbClr val="FF0000"/>
                </a:solidFill>
              </a:rPr>
              <a:t> 해주세요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그러면 이미지와 같이 비주얼 설정에 들어갑니다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AF3D27-C526-4C28-8922-334BC87D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8" y="0"/>
            <a:ext cx="960734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944BC-212C-41D5-9212-47717E46DE23}"/>
              </a:ext>
            </a:extLst>
          </p:cNvPr>
          <p:cNvSpPr txBox="1"/>
          <p:nvPr/>
        </p:nvSpPr>
        <p:spPr>
          <a:xfrm>
            <a:off x="6650871" y="763227"/>
            <a:ext cx="5541129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이런 화면이 뜨실 것입니다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동그라미의 스크롤을 내리시면 매인 텍스트를 확인 할 수 있습니다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3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EB48A9-BD56-4FD8-9221-0A32AB7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55" y="0"/>
            <a:ext cx="83662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C149D-F7E6-4BD4-B78D-25B910442EDD}"/>
              </a:ext>
            </a:extLst>
          </p:cNvPr>
          <p:cNvSpPr txBox="1"/>
          <p:nvPr/>
        </p:nvSpPr>
        <p:spPr>
          <a:xfrm>
            <a:off x="6181088" y="1412089"/>
            <a:ext cx="5541129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텍스트를 </a:t>
            </a:r>
            <a:r>
              <a:rPr lang="ko-KR" altLang="en-US" dirty="0" err="1">
                <a:solidFill>
                  <a:srgbClr val="FF0000"/>
                </a:solidFill>
              </a:rPr>
              <a:t>좌클릭하면</a:t>
            </a:r>
            <a:r>
              <a:rPr lang="ko-KR" altLang="en-US" dirty="0">
                <a:solidFill>
                  <a:srgbClr val="FF0000"/>
                </a:solidFill>
              </a:rPr>
              <a:t> 수정하실 수 있습니다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369</Words>
  <Application>Microsoft Office PowerPoint</Application>
  <PresentationFormat>와이드스크린</PresentationFormat>
  <Paragraphs>49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홈페이지 메인 배너 이미지 변경</vt:lpstr>
      <vt:lpstr>홈페이지 수정 공통사항</vt:lpstr>
      <vt:lpstr>PowerPoint 프레젠테이션</vt:lpstr>
      <vt:lpstr>PowerPoint 프레젠테이션</vt:lpstr>
      <vt:lpstr>매인 배너 이미지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사진 크기 조절</vt:lpstr>
      <vt:lpstr>PowerPoint 프레젠테이션</vt:lpstr>
      <vt:lpstr>PowerPoint 프레젠테이션</vt:lpstr>
      <vt:lpstr>PowerPoint 프레젠테이션</vt:lpstr>
      <vt:lpstr>PowerPoint 프레젠테이션</vt:lpstr>
      <vt:lpstr>하단 갤러리 변경</vt:lpstr>
      <vt:lpstr>PowerPoint 프레젠테이션</vt:lpstr>
      <vt:lpstr>PowerPoint 프레젠테이션</vt:lpstr>
      <vt:lpstr>PowerPoint 프레젠테이션</vt:lpstr>
      <vt:lpstr>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홈페이지 메인 배너 이미지 변경</dc:title>
  <dc:creator>성 건호</dc:creator>
  <cp:lastModifiedBy>성 건호</cp:lastModifiedBy>
  <cp:revision>1</cp:revision>
  <dcterms:created xsi:type="dcterms:W3CDTF">2021-09-29T02:23:31Z</dcterms:created>
  <dcterms:modified xsi:type="dcterms:W3CDTF">2021-09-29T03:24:20Z</dcterms:modified>
</cp:coreProperties>
</file>